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7" r:id="rId3"/>
    <p:sldId id="268" r:id="rId4"/>
    <p:sldId id="269" r:id="rId5"/>
    <p:sldId id="270" r:id="rId6"/>
    <p:sldId id="272" r:id="rId7"/>
    <p:sldId id="273" r:id="rId8"/>
    <p:sldId id="274" r:id="rId9"/>
    <p:sldId id="275" r:id="rId10"/>
    <p:sldId id="271" r:id="rId11"/>
    <p:sldId id="276" r:id="rId12"/>
    <p:sldId id="277" r:id="rId13"/>
    <p:sldId id="278" r:id="rId14"/>
    <p:sldId id="279" r:id="rId15"/>
  </p:sldIdLst>
  <p:sldSz cx="9144000" cy="6858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howGuides="1">
      <p:cViewPr>
        <p:scale>
          <a:sx n="50" d="100"/>
          <a:sy n="50" d="100"/>
        </p:scale>
        <p:origin x="1253" y="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5F6AE-D4A6-4B82-9606-63E3587BC596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052AD-3793-4D24-B9A6-E78710047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008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5F6AE-D4A6-4B82-9606-63E3587BC596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052AD-3793-4D24-B9A6-E78710047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36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5F6AE-D4A6-4B82-9606-63E3587BC596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052AD-3793-4D24-B9A6-E78710047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955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5F6AE-D4A6-4B82-9606-63E3587BC596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052AD-3793-4D24-B9A6-E78710047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789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5F6AE-D4A6-4B82-9606-63E3587BC596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052AD-3793-4D24-B9A6-E78710047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179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5F6AE-D4A6-4B82-9606-63E3587BC596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052AD-3793-4D24-B9A6-E78710047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605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5F6AE-D4A6-4B82-9606-63E3587BC596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052AD-3793-4D24-B9A6-E78710047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745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5F6AE-D4A6-4B82-9606-63E3587BC596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052AD-3793-4D24-B9A6-E78710047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486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5F6AE-D4A6-4B82-9606-63E3587BC596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052AD-3793-4D24-B9A6-E78710047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568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5F6AE-D4A6-4B82-9606-63E3587BC596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052AD-3793-4D24-B9A6-E78710047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409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5F6AE-D4A6-4B82-9606-63E3587BC596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052AD-3793-4D24-B9A6-E78710047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00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C5F6AE-D4A6-4B82-9606-63E3587BC596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9052AD-3793-4D24-B9A6-E78710047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276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7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729948" y="1721709"/>
            <a:ext cx="585710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prstClr val="black"/>
                </a:solidFill>
                <a:latin typeface="Calibri Light" panose="020F0302020204030204"/>
              </a:rPr>
              <a:t>Section 4.9  </a:t>
            </a:r>
            <a:br>
              <a:rPr lang="en-US" sz="6000" b="1" dirty="0">
                <a:solidFill>
                  <a:prstClr val="black"/>
                </a:solidFill>
                <a:latin typeface="Calibri Light" panose="020F0302020204030204"/>
              </a:rPr>
            </a:br>
            <a:r>
              <a:rPr lang="en-US" sz="6000" b="1" dirty="0">
                <a:solidFill>
                  <a:prstClr val="black"/>
                </a:solidFill>
                <a:latin typeface="Calibri Light" panose="020F0302020204030204"/>
              </a:rPr>
              <a:t>Antiderivatives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58722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0316313E-56A8-4B3B-B9EA-9CCDF3015755}"/>
              </a:ext>
            </a:extLst>
          </p:cNvPr>
          <p:cNvGrpSpPr/>
          <p:nvPr/>
        </p:nvGrpSpPr>
        <p:grpSpPr>
          <a:xfrm>
            <a:off x="1114174" y="381000"/>
            <a:ext cx="7153275" cy="6696075"/>
            <a:chOff x="1114174" y="381000"/>
            <a:chExt cx="7153275" cy="6696075"/>
          </a:xfrm>
        </p:grpSpPr>
        <p:pic>
          <p:nvPicPr>
            <p:cNvPr id="2" name="Picture 1">
              <a:extLst>
                <a:ext uri="{FF2B5EF4-FFF2-40B4-BE49-F238E27FC236}">
                  <a16:creationId xmlns:a16="http://schemas.microsoft.com/office/drawing/2014/main" id="{5244E239-704A-40F1-8AA2-5AE5CC26E09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195137" y="381000"/>
              <a:ext cx="6991350" cy="1476375"/>
            </a:xfrm>
            <a:prstGeom prst="rect">
              <a:avLst/>
            </a:prstGeom>
          </p:spPr>
        </p:pic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00BF15F3-B393-42BA-B6DB-87C4A6DB2D3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114174" y="2019300"/>
              <a:ext cx="7153275" cy="2819400"/>
            </a:xfrm>
            <a:prstGeom prst="rect">
              <a:avLst/>
            </a:prstGeom>
          </p:spPr>
        </p:pic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AC03EF78-1677-42F1-A3AE-5C76409E9DF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371600" y="4838700"/>
              <a:ext cx="2867025" cy="2219325"/>
            </a:xfrm>
            <a:prstGeom prst="rect">
              <a:avLst/>
            </a:prstGeom>
          </p:spPr>
        </p:pic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8A32222-95BE-41E7-9864-F4517EEBD6A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690811" y="4838700"/>
              <a:ext cx="2771775" cy="223837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06306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0 L -8.33333E-7 -0.1437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71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D67F1FA-1286-4489-B447-4F8FE8072F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723900"/>
            <a:ext cx="8406112" cy="541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77325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E38E984-B67A-4833-B2F0-E7C85E72DB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933450"/>
            <a:ext cx="7019925" cy="135255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6805C225-BAC7-4F3B-A7C8-9620E6BD4DC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9200" y="2286000"/>
            <a:ext cx="7058025" cy="3781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36616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D174664-31D1-45CD-A64E-9688FEB2A6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262" y="457200"/>
            <a:ext cx="7229475" cy="363855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C0AE091-F6B7-45F4-BFCA-A033816A015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0724" y="4295775"/>
            <a:ext cx="2581275" cy="210502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A31C2549-C6E1-4016-89C2-8CA1B8DB790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41519" y="4572000"/>
            <a:ext cx="2790825" cy="1009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96111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192544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BA55A0D-7C66-4A85-95C9-E7C77ACA24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533400"/>
            <a:ext cx="7924800" cy="5715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179EE9D-64AB-4D6C-BD0A-8CA4321841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2512" y="1295400"/>
            <a:ext cx="7134225" cy="89535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565D9A1-0B75-486F-8494-6C24DC02B4F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2512" y="2514600"/>
            <a:ext cx="7038975" cy="120015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C52479E-887A-4FD9-BE4F-D04E6F46222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52512" y="4038600"/>
            <a:ext cx="7115175" cy="1476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89993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45004EA-3039-4EB2-82B3-FE8211858F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7975" y="838200"/>
            <a:ext cx="3448050" cy="445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55494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EA3838B-DD84-4CED-A778-6A52FB528C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685800"/>
            <a:ext cx="6867525" cy="310515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EFEBCEF2-5DB9-4AF4-B9FF-DB112D02A3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600" y="4038600"/>
            <a:ext cx="7086600" cy="1495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80393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500042F-B7EA-4347-BC98-8220C13CA3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3937" y="2057400"/>
            <a:ext cx="7096125" cy="27432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E5F96AFB-7B05-4A47-A3B6-E31F708A9A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3937" y="838200"/>
            <a:ext cx="6838950" cy="619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87347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DB1066F-7E53-4816-83EF-557268AC0D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4412" y="838200"/>
            <a:ext cx="7115175" cy="326707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A1A52B7E-FA55-4E13-B5C3-DDE8719483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33724" y="4267200"/>
            <a:ext cx="2876550" cy="1628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83097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AD4F68C-A3B2-4E44-B72F-2BC973B3AA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771525"/>
            <a:ext cx="5915025" cy="265747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F48AE70D-7301-43E1-98F0-031C3829C0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5400" y="3810000"/>
            <a:ext cx="7096125" cy="1390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54568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B49F191-6010-48DF-AC6F-2C6F6EDA32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685800"/>
            <a:ext cx="7162800" cy="326707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6D9DC4B5-7AFB-44F9-8228-EB17283CA2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9200" y="4343400"/>
            <a:ext cx="2628900" cy="204787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B85F6B2A-1F32-4ED6-90C1-FCFDB47B92F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14800" y="4495800"/>
            <a:ext cx="2905125" cy="1238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83453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9B7C18E-F2CC-4526-8ECF-167477CBF3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5362" y="838200"/>
            <a:ext cx="7153275" cy="3933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07151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2</Words>
  <Application>Microsoft Office PowerPoint</Application>
  <PresentationFormat>On-screen Show (4:3)</PresentationFormat>
  <Paragraphs>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Grossmont-Cuyamaca Community College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Cary Lee</dc:creator>
  <cp:lastModifiedBy>Owner</cp:lastModifiedBy>
  <cp:revision>24</cp:revision>
  <cp:lastPrinted>2019-10-30T05:12:38Z</cp:lastPrinted>
  <dcterms:created xsi:type="dcterms:W3CDTF">2019-06-18T19:06:34Z</dcterms:created>
  <dcterms:modified xsi:type="dcterms:W3CDTF">2019-10-30T05:30:34Z</dcterms:modified>
</cp:coreProperties>
</file>